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5D3882B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8_CCF42D7F.xml" ContentType="application/vnd.ms-powerpoint.comment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71" r:id="rId3"/>
    <p:sldId id="258" r:id="rId4"/>
    <p:sldId id="261" r:id="rId5"/>
    <p:sldId id="259" r:id="rId6"/>
    <p:sldId id="275" r:id="rId7"/>
    <p:sldId id="264" r:id="rId8"/>
    <p:sldId id="274" r:id="rId9"/>
    <p:sldId id="270" r:id="rId10"/>
    <p:sldId id="272" r:id="rId11"/>
    <p:sldId id="273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26DD3B-6248-8991-E2CF-435EF421299A}" name="JUILLET Mikael" initials="JM" userId="S::Mikael.JUILLET@cpnv.ch::b7235d78-8083-4862-a9f3-73f64f4040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27" autoAdjust="0"/>
  </p:normalViewPr>
  <p:slideViewPr>
    <p:cSldViewPr snapToGrid="0">
      <p:cViewPr varScale="1">
        <p:scale>
          <a:sx n="101" d="100"/>
          <a:sy n="101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3_5D3882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6EE40C-AD12-489A-8CEE-AFAFE0BD36F0}" authorId="{5026DD3B-6248-8991-E2CF-435EF421299A}" created="2023-06-05T06:42:33.6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63984571" sldId="259"/>
      <ac:picMk id="1026" creationId="{B4FC4B6B-7894-41EF-6DA2-918FEF0C76C6}"/>
    </ac:deMkLst>
    <p188:replyLst>
      <p188:reply id="{F729BB78-A771-49AB-AD1E-32F3FB4C1695}" authorId="{5026DD3B-6248-8991-E2CF-435EF421299A}" created="2023-06-05T07:32:48.294">
        <p188:txBody>
          <a:bodyPr/>
          <a:lstStyle/>
          <a:p>
            <a:r>
              <a:rPr lang="fr-CH"/>
              <a:t>WEBGL</a:t>
            </a:r>
          </a:p>
        </p188:txBody>
      </p188:reply>
    </p188:replyLst>
    <p188:txBody>
      <a:bodyPr/>
      <a:lstStyle/>
      <a:p>
        <a:r>
          <a:rPr lang="fr-CH"/>
          <a:t>Parler des canvas, scene, renderer etc</a:t>
        </a:r>
      </a:p>
    </p188:txBody>
  </p188:cm>
</p188:cmLst>
</file>

<file path=ppt/comments/modernComment_108_CCF42D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852797-CB0F-4B0C-B686-B56EE71B5474}" authorId="{5026DD3B-6248-8991-E2CF-435EF421299A}" created="2023-06-05T09:56:33.4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38554495" sldId="264"/>
      <ac:graphicFrameMk id="33" creationId="{043AB0B6-3930-54B7-1019-548E909A884D}"/>
    </ac:deMkLst>
    <p188:txBody>
      <a:bodyPr/>
      <a:lstStyle/>
      <a:p>
        <a:r>
          <a:rPr lang="fr-CH"/>
          <a:t>Ajouter video explication orbites : https://www.youtube.com/watch?v=LjY7PiTFp0c&amp;t=238s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2E690-AFB4-4BFC-AF86-5E5668D4F55F}" type="datetimeFigureOut">
              <a:rPr lang="fr-CH" smtClean="0"/>
              <a:t>06.06.2023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F3A58-A574-4440-B6E8-CA4443FDE0D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9476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Concurrence : </a:t>
            </a:r>
            <a:r>
              <a:rPr lang="fr-CH" dirty="0" err="1"/>
              <a:t>Jest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160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763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929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L'intervalle en secondes entre la dernière image et l'actuelle.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F3A58-A574-4440-B6E8-CA4443FDE0D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70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2500933-FC1A-4220-BA3E-A9CC70AB014D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1364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CCA9-0C6E-4C99-AB40-ABB6BF20D4A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908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EAF9-911E-4C01-A04E-85520429EBE2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4356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1643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E5B61-EC6F-4AA0-B4B3-06C41CAAEF0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8694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BF29-66CF-47D9-A89E-68FA395A768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41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BD76-417A-4086-B7B1-A5B7AFDB7505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497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6396-C1A3-431D-A1C7-B3F68598DB19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4890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0BC8-E279-438F-B7EA-D3380E87A2EF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645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7446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E1AA149-FD05-4E9D-85C9-1532543616B2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9456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187973C-A264-42C7-806C-834050F1C9B3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fr-CH" dirty="0"/>
              <a:t>Mikael Juillet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414CB1-0967-4D56-AF3B-663ED75B102D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8984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103_5D3882BB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CCF42D7F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hyperlink" Target="https://www.youtube.com/watch?v=LjY7PiTFp0c&amp;t=122s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F7CA2-D31A-B26A-E58D-C1608BC6E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Stellarmap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B8B7FF-90D4-8B9E-9E1A-C7E90EC499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Candidat : Mikael Juillet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7786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 descr="Système solaire">
                <a:extLst>
                  <a:ext uri="{FF2B5EF4-FFF2-40B4-BE49-F238E27FC236}">
                    <a16:creationId xmlns:a16="http://schemas.microsoft.com/office/drawing/2014/main" id="{F4F1D4F5-4FCC-3114-726F-1A0918AFA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1FD077-457C-B9E3-135D-6EEE7CF8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A5A7-1B4F-4C6E-83DC-9E91B0253BF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5F7A2F-E763-6300-CF44-C881C0BB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F2F3A7-CDA0-7164-A435-BCD1972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5494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7E0AE-A027-CDC2-596F-B10582D1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980" y="542282"/>
            <a:ext cx="3398521" cy="1920240"/>
          </a:xfrm>
        </p:spPr>
        <p:txBody>
          <a:bodyPr/>
          <a:lstStyle/>
          <a:p>
            <a:r>
              <a:rPr lang="fr-CH" dirty="0"/>
              <a:t>Changement de vitesse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3450AC-BC8D-F8C7-7B00-31691AA5B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09124"/>
            <a:ext cx="6096000" cy="3524875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70EFFE-403D-88BB-B6B7-B34DCA0FE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Attribut </a:t>
            </a:r>
            <a:r>
              <a:rPr lang="fr-CH" sz="2400" dirty="0" err="1">
                <a:solidFill>
                  <a:schemeClr val="bg1"/>
                </a:solidFill>
              </a:rPr>
              <a:t>speedChanger</a:t>
            </a:r>
            <a:endParaRPr lang="fr-CH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Event </a:t>
            </a:r>
            <a:r>
              <a:rPr lang="fr-CH" sz="2400" dirty="0" err="1">
                <a:solidFill>
                  <a:schemeClr val="bg1"/>
                </a:solidFill>
              </a:rPr>
              <a:t>onclick</a:t>
            </a:r>
            <a:endParaRPr lang="fr-CH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bg1"/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3DB79D-0165-9886-E9B8-90F328B9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B896E2-424F-C027-C4B1-B4F3CD38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5EA410-F529-DD53-B0D7-036E6AF4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10</a:t>
            </a:fld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827EA5-CC3A-3270-5F37-F989C3DA2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" t="16841" r="3966" b="34738"/>
          <a:stretch/>
        </p:blipFill>
        <p:spPr>
          <a:xfrm>
            <a:off x="762000" y="511601"/>
            <a:ext cx="4429126" cy="4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4B099-FD0A-6593-7F7F-727C4E32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542282"/>
            <a:ext cx="3867150" cy="1920240"/>
          </a:xfrm>
        </p:spPr>
        <p:txBody>
          <a:bodyPr/>
          <a:lstStyle/>
          <a:p>
            <a:r>
              <a:rPr lang="fr-CH" dirty="0"/>
              <a:t>Informations des planètes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9408C1E-6AE6-F96C-F7D7-5325FCD8C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725" y="1846881"/>
            <a:ext cx="4667250" cy="3164237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FBB5C5-781D-34E4-10E2-FCB01267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1480" y="2563420"/>
            <a:ext cx="3836670" cy="3126987"/>
          </a:xfrm>
        </p:spPr>
        <p:txBody>
          <a:bodyPr>
            <a:normAutofit/>
          </a:bodyPr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Event click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Dom élément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 Informations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fr-CH" sz="1800" dirty="0">
                <a:solidFill>
                  <a:schemeClr val="bg1"/>
                </a:solidFill>
              </a:rPr>
              <a:t>Nom 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fr-CH" sz="1800" dirty="0">
                <a:solidFill>
                  <a:schemeClr val="bg1"/>
                </a:solidFill>
              </a:rPr>
              <a:t>Radius 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fr-CH" sz="1800" dirty="0">
                <a:solidFill>
                  <a:schemeClr val="bg1"/>
                </a:solidFill>
              </a:rPr>
              <a:t>Revolution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fr-CH" sz="1800" dirty="0">
                <a:solidFill>
                  <a:schemeClr val="bg1"/>
                </a:solidFill>
              </a:rPr>
              <a:t>Rotation</a:t>
            </a:r>
          </a:p>
          <a:p>
            <a:pPr marL="819150" lvl="1" indent="-361950">
              <a:buFont typeface="Arial" panose="020B0604020202020204" pitchFamily="34" charset="0"/>
              <a:buChar char="•"/>
            </a:pPr>
            <a:r>
              <a:rPr lang="fr-CH" sz="1800" dirty="0">
                <a:solidFill>
                  <a:schemeClr val="bg1"/>
                </a:solidFill>
              </a:rPr>
              <a:t>Température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C742DA-0012-8206-1DF9-747631A0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0C15-4908-4D5E-ADEB-2F27E5E0DBF8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7412407-86EC-785E-05F5-7714AF31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B52B51-64C2-522B-7B81-F30D7C7F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947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3AC26-6B25-2266-8D34-0D54A38C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Objectifs atteints/non atteints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6E702A-DC12-77D0-D783-683AEAE41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Atteints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7693724-E667-661E-40AC-45DEBBEB2B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Affichage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Navigation de l’utilisateur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Information des planètes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Vitesse de déplacement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7BCD6C9-7CC0-CEBE-90D0-0C8B845C5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Non atteints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A6A18F3-C06C-0CE6-8CBF-167175C16D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Vitesse des orbites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Affichage mobile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944C55-2D62-348F-CCCB-A9B3893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A71EE-29A2-4978-B3D2-8E11456A724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F54B37-5E4D-F33D-E19D-852C756B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CAE7D-66A1-7E5D-1854-63064056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6595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035BA-F53E-C097-6719-BD7D1352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Améliorations futures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3AF1C-4F2B-EE9E-8A50-DA19F42C8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109084"/>
            <a:ext cx="5200651" cy="3767328"/>
          </a:xfrm>
        </p:spPr>
        <p:txBody>
          <a:bodyPr/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Mettre à jour le format mobile (~2h)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Changer l’orbite en ellipse (~10h)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Données horizon dynamique (~8h)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Ajout des lunes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Information sur tous astres (~4h)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fr-CH" dirty="0"/>
              <a:t>Ajout de tests de bout en bout (~6h)</a:t>
            </a:r>
          </a:p>
          <a:p>
            <a:pPr marL="613220" lvl="1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9DC149-CBAC-4716-2B3C-C2E58363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47349-D113-4589-B8C7-AC805D94EA40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B970C1-32F0-EF7B-15A2-07AEA24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573A7B-4843-733E-A397-0A99A722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13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02814009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Espace réservé du contenu 12" descr="Système solaire">
                <a:extLst>
                  <a:ext uri="{FF2B5EF4-FFF2-40B4-BE49-F238E27FC236}">
                    <a16:creationId xmlns:a16="http://schemas.microsoft.com/office/drawing/2014/main" id="{1F78E026-D562-DAFF-534C-8B042F77DF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07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7CA74-50F2-B964-D676-832CDDAB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Mon ressenti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03AA45-6EDB-BA44-9E80-1E95AC39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Code évolutif et modulaire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Bonne gestion du temps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Fière du travail effectué 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dirty="0"/>
              <a:t>Nécessite amélioration de l’orthographe 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F9C1A8-4E16-4156-CF40-A5C5A5BB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4A81-DEFB-478B-B038-F6EF6C73625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6B43FA-EABB-3142-9294-C36CCC22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83492-9E18-0753-0CFF-6F48DBB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14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279134"/>
                  </p:ext>
                </p:extLst>
              </p:nvPr>
            </p:nvGraphicFramePr>
            <p:xfrm>
              <a:off x="6690801" y="1764165"/>
              <a:ext cx="4680564" cy="332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0564" cy="3329668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730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Espace réservé du contenu 12" descr="Système solaire">
                <a:extLst>
                  <a:ext uri="{FF2B5EF4-FFF2-40B4-BE49-F238E27FC236}">
                    <a16:creationId xmlns:a16="http://schemas.microsoft.com/office/drawing/2014/main" id="{6B32E4E7-38EC-5659-CF8A-8833EFB02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0801" y="1764165"/>
                <a:ext cx="4680564" cy="33296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15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2B9CD-89D7-20B7-947D-B40EEEBD5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H" dirty="0"/>
              <a:t>Questions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96BAFA7-7579-33D6-3164-7BA9938D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E96C-EC86-4E34-AB85-272E838441CC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C10E11-30DB-D9F6-E288-45CA5A0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174E2D-9259-B4C6-2F39-42587560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742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6FB445-228C-B15A-1423-BB7FB37E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00933-FC1A-4220-BA3E-A9CC70AB014D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A44BC-5DE2-8BB3-4AF0-FBE4DEAF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DF804-5C4F-AA99-7286-9E92BB70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2</a:t>
            </a:fld>
            <a:endParaRPr lang="fr-CH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77E1270-67F9-24F3-5DFF-5B7D3EA53054}"/>
              </a:ext>
            </a:extLst>
          </p:cNvPr>
          <p:cNvSpPr txBox="1">
            <a:spLocks/>
          </p:cNvSpPr>
          <p:nvPr/>
        </p:nvSpPr>
        <p:spPr>
          <a:xfrm>
            <a:off x="676656" y="547659"/>
            <a:ext cx="10772775" cy="1218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6000" dirty="0"/>
              <a:t>Sommaire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C095CD2-9349-AE0E-5C85-17A632943EC0}"/>
              </a:ext>
            </a:extLst>
          </p:cNvPr>
          <p:cNvSpPr txBox="1">
            <a:spLocks/>
          </p:cNvSpPr>
          <p:nvPr/>
        </p:nvSpPr>
        <p:spPr>
          <a:xfrm>
            <a:off x="685800" y="1908845"/>
            <a:ext cx="4663440" cy="3767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Projet et ses objectifs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Technologies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Animation des modèles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Objectifs atteints/non atteints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Améliorations futures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Mon ressenti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sz="2800" dirty="0"/>
              <a:t>Questions</a:t>
            </a:r>
          </a:p>
          <a:p>
            <a:pPr>
              <a:buFont typeface="Arial" pitchFamily="34" charset="0"/>
              <a:buChar char="•"/>
            </a:pPr>
            <a:endParaRPr lang="fr-CH" sz="2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3520935"/>
                  </p:ext>
                </p:extLst>
              </p:nvPr>
            </p:nvGraphicFramePr>
            <p:xfrm>
              <a:off x="5727380" y="1129727"/>
              <a:ext cx="6464617" cy="4598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64617" cy="4598542"/>
                    </a:xfrm>
                    <a:prstGeom prst="rect">
                      <a:avLst/>
                    </a:prstGeom>
                  </am3d:spPr>
                  <am3d:camera>
                    <am3d:pos x="0" y="0" z="669140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" d="1000000"/>
                    <am3d:preTrans dx="-200638" dy="-51960" dz="-12378"/>
                    <am3d:scale>
                      <am3d:sx n="1000000" d="1000000"/>
                      <am3d:sy n="1000000" d="1000000"/>
                      <am3d:sz n="1000000" d="1000000"/>
                    </am3d:scale>
                    <am3d:rot ax="1619966" ay="317655" az="16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682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Système solaire">
                <a:extLst>
                  <a:ext uri="{FF2B5EF4-FFF2-40B4-BE49-F238E27FC236}">
                    <a16:creationId xmlns:a16="http://schemas.microsoft.com/office/drawing/2014/main" id="{66AEA8FF-3D55-B6DE-58C4-337C5BA85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380" y="1129727"/>
                <a:ext cx="6464617" cy="45985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9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11858-F83B-68E3-2B01-0F0264CA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799" y="542282"/>
            <a:ext cx="4105275" cy="1920240"/>
          </a:xfrm>
        </p:spPr>
        <p:txBody>
          <a:bodyPr/>
          <a:lstStyle/>
          <a:p>
            <a:r>
              <a:rPr lang="fr-CH" dirty="0"/>
              <a:t>Le projet et ses objectifs</a:t>
            </a:r>
            <a:br>
              <a:rPr lang="fr-CH" dirty="0"/>
            </a:br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DA1001-5FB2-7CA7-96B6-89690C060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799" y="2511813"/>
            <a:ext cx="4105275" cy="31269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System solaire interactif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Récupération des données via une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Affichage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Information des planètes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chemeClr val="bg1"/>
                </a:solidFill>
              </a:rPr>
              <a:t>Changement des vitesses 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24793-8308-82E0-0574-31D54BCD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E3399-8ED7-4225-B2FC-A7CE1785BF45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7192-93D7-7BE2-4F98-6FA359684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4B6DFF-43D5-3EB5-1E0C-9C0B4C08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3</a:t>
            </a:fld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89D6D16-3B0B-A7AA-4C40-A6B1DA5B3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32291" r="23786" b="33959"/>
          <a:stretch/>
        </p:blipFill>
        <p:spPr bwMode="auto">
          <a:xfrm>
            <a:off x="911811" y="824442"/>
            <a:ext cx="5498514" cy="520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F413E6-63FE-6011-3B8A-D2E308DE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technologies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C66517-50D3-8E11-9E4E-8771CF13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106" y="1963395"/>
            <a:ext cx="4663440" cy="723400"/>
          </a:xfrm>
        </p:spPr>
        <p:txBody>
          <a:bodyPr>
            <a:normAutofit/>
          </a:bodyPr>
          <a:lstStyle/>
          <a:p>
            <a:r>
              <a:rPr lang="fr-CH" sz="2800" dirty="0"/>
              <a:t>Vite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AE70DC-406D-4E41-BAAD-01945112C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0058" y="1961363"/>
            <a:ext cx="4663440" cy="722376"/>
          </a:xfrm>
        </p:spPr>
        <p:txBody>
          <a:bodyPr>
            <a:normAutofit/>
          </a:bodyPr>
          <a:lstStyle/>
          <a:p>
            <a:r>
              <a:rPr lang="fr-CH" sz="2800" dirty="0" err="1"/>
              <a:t>Vitest</a:t>
            </a:r>
            <a:endParaRPr lang="fr-CH" sz="280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0956F6-CAEA-9597-8212-5E7085FA8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0058" y="2673918"/>
            <a:ext cx="4663440" cy="3200400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JavaScript </a:t>
            </a:r>
            <a:r>
              <a:rPr lang="fr-CH" dirty="0" err="1"/>
              <a:t>Testing</a:t>
            </a:r>
            <a:r>
              <a:rPr lang="fr-CH" dirty="0"/>
              <a:t> Framework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Alimenté par vite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Configuration dans vite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Simple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2C96DF-0017-6424-E716-73840D8B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B488-EDCE-464A-A6A0-29A32A0EFDCA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CB49A3-4A24-1D69-F659-60BF5B30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964693-0687-91C8-13D2-09EC7EF9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4</a:t>
            </a:fld>
            <a:endParaRPr lang="fr-CH" dirty="0"/>
          </a:p>
        </p:txBody>
      </p:sp>
      <p:pic>
        <p:nvPicPr>
          <p:cNvPr id="14" name="Espace réservé du contenu 10">
            <a:extLst>
              <a:ext uri="{FF2B5EF4-FFF2-40B4-BE49-F238E27FC236}">
                <a16:creationId xmlns:a16="http://schemas.microsoft.com/office/drawing/2014/main" id="{FDBA19BB-A879-5A6C-3AE6-BB7CD39E3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402" y="2142752"/>
            <a:ext cx="307782" cy="308090"/>
          </a:xfrm>
          <a:prstGeom prst="rect">
            <a:avLst/>
          </a:prstGeom>
        </p:spPr>
      </p:pic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1C866F73-B9BC-E862-7CA7-51EE18BD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9106" y="2676012"/>
            <a:ext cx="4663440" cy="3200400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Module </a:t>
            </a:r>
            <a:r>
              <a:rPr lang="fr-CH" dirty="0" err="1"/>
              <a:t>bundler</a:t>
            </a:r>
            <a:endParaRPr lang="fr-CH" dirty="0"/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Light </a:t>
            </a:r>
            <a:r>
              <a:rPr lang="fr-CH" dirty="0" err="1"/>
              <a:t>weight</a:t>
            </a:r>
            <a:r>
              <a:rPr lang="fr-CH" dirty="0"/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Hot module </a:t>
            </a:r>
            <a:r>
              <a:rPr lang="fr-CH" dirty="0" err="1"/>
              <a:t>realoding</a:t>
            </a:r>
            <a:r>
              <a:rPr lang="fr-CH" dirty="0"/>
              <a:t>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Communauté 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Déjà utilisé </a:t>
            </a:r>
          </a:p>
        </p:txBody>
      </p:sp>
      <p:pic>
        <p:nvPicPr>
          <p:cNvPr id="21" name="Espace réservé du contenu 17">
            <a:extLst>
              <a:ext uri="{FF2B5EF4-FFF2-40B4-BE49-F238E27FC236}">
                <a16:creationId xmlns:a16="http://schemas.microsoft.com/office/drawing/2014/main" id="{6E89A8ED-4FFA-4D82-80A7-406EBE41C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1568" y="2098073"/>
            <a:ext cx="397447" cy="3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7AB319-64C0-4E2D-B1CD-0A970301B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AFA9A5-03CC-4F94-B964-70682CDB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83096C-DA10-EE68-F330-075994D0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707009"/>
            <a:ext cx="4477131" cy="14682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>
                <a:solidFill>
                  <a:srgbClr val="FFFFFF"/>
                </a:solidFill>
              </a:rPr>
              <a:t>Les technologies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Three.js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B36B60-731F-409B-A240-BBF521AB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DE73D-73C3-AC85-146E-50DDB922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38C6146A-BAEB-4580-8C8C-42121BDC0732}" type="datetime1">
              <a:rPr lang="fr-CH" sz="950" smtClean="0">
                <a:solidFill>
                  <a:srgbClr val="FFFFFF">
                    <a:alpha val="80000"/>
                  </a:srgbClr>
                </a:solidFill>
              </a:rPr>
              <a:t>06.06.2023</a:t>
            </a:fld>
            <a:endParaRPr lang="en-US" sz="95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0A13F-B49F-2107-3860-79AC7070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950" kern="1200" cap="all" baseline="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Mikael Juillet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042443-B5EC-0795-36ED-3DE9576C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926" y="5876412"/>
            <a:ext cx="2926080" cy="13970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7D414CB1-0967-4D56-AF3B-663ED75B102D}" type="slidenum">
              <a:rPr lang="en-US" sz="9500"/>
              <a:pPr defTabSz="91440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9500"/>
          </a:p>
        </p:txBody>
      </p:sp>
      <p:pic>
        <p:nvPicPr>
          <p:cNvPr id="10" name="Image 9" descr="Une image contenant Symétrie, ligne, triangle, art&#10;&#10;Description générée automatiquement">
            <a:extLst>
              <a:ext uri="{FF2B5EF4-FFF2-40B4-BE49-F238E27FC236}">
                <a16:creationId xmlns:a16="http://schemas.microsoft.com/office/drawing/2014/main" id="{0E856345-77AE-6142-F484-A9556CB75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9" y="1632901"/>
            <a:ext cx="487522" cy="491353"/>
          </a:xfrm>
          <a:prstGeom prst="rect">
            <a:avLst/>
          </a:prstGeom>
        </p:spPr>
      </p:pic>
      <p:sp>
        <p:nvSpPr>
          <p:cNvPr id="3" name="Espace réservé du contenu 19">
            <a:extLst>
              <a:ext uri="{FF2B5EF4-FFF2-40B4-BE49-F238E27FC236}">
                <a16:creationId xmlns:a16="http://schemas.microsoft.com/office/drawing/2014/main" id="{B10ABA09-C855-389B-58FA-038E91E21D1C}"/>
              </a:ext>
            </a:extLst>
          </p:cNvPr>
          <p:cNvSpPr txBox="1">
            <a:spLocks/>
          </p:cNvSpPr>
          <p:nvPr/>
        </p:nvSpPr>
        <p:spPr>
          <a:xfrm>
            <a:off x="161925" y="2512769"/>
            <a:ext cx="4025064" cy="32004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Scène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Camera </a:t>
            </a:r>
          </a:p>
          <a:p>
            <a:pPr marL="361950" indent="-361950">
              <a:buFont typeface="Arial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Renderer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E5562-C332-05B4-A8E3-6EBDC70CE0C3}"/>
              </a:ext>
            </a:extLst>
          </p:cNvPr>
          <p:cNvSpPr/>
          <p:nvPr/>
        </p:nvSpPr>
        <p:spPr>
          <a:xfrm>
            <a:off x="4947675" y="462736"/>
            <a:ext cx="7099856" cy="593252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4089891-4FFE-E7EA-BAEE-4684EEEBB228}"/>
              </a:ext>
            </a:extLst>
          </p:cNvPr>
          <p:cNvGrpSpPr/>
          <p:nvPr/>
        </p:nvGrpSpPr>
        <p:grpSpPr>
          <a:xfrm>
            <a:off x="5060738" y="1074130"/>
            <a:ext cx="5850170" cy="4709737"/>
            <a:chOff x="5060738" y="1074130"/>
            <a:chExt cx="5850170" cy="4709737"/>
          </a:xfrm>
        </p:grpSpPr>
        <p:pic>
          <p:nvPicPr>
            <p:cNvPr id="18" name="Graphique 17" descr="Caméra vidéo avec un remplissage uni">
              <a:extLst>
                <a:ext uri="{FF2B5EF4-FFF2-40B4-BE49-F238E27FC236}">
                  <a16:creationId xmlns:a16="http://schemas.microsoft.com/office/drawing/2014/main" id="{18925B14-6E55-81DC-4223-FDE2BB5D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60738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rapèze 19">
              <a:extLst>
                <a:ext uri="{FF2B5EF4-FFF2-40B4-BE49-F238E27FC236}">
                  <a16:creationId xmlns:a16="http://schemas.microsoft.com/office/drawing/2014/main" id="{B9E0E4BC-B1BB-433F-934B-3810ADD14E76}"/>
                </a:ext>
              </a:extLst>
            </p:cNvPr>
            <p:cNvSpPr/>
            <p:nvPr/>
          </p:nvSpPr>
          <p:spPr>
            <a:xfrm rot="16200000">
              <a:off x="6149553" y="1022512"/>
              <a:ext cx="4709737" cy="4812973"/>
            </a:xfrm>
            <a:prstGeom prst="trapezoid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15C74457-E279-B84A-6238-1190B7A91147}"/>
              </a:ext>
            </a:extLst>
          </p:cNvPr>
          <p:cNvSpPr txBox="1"/>
          <p:nvPr/>
        </p:nvSpPr>
        <p:spPr>
          <a:xfrm>
            <a:off x="5060738" y="522343"/>
            <a:ext cx="1283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Scène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6834201-FC80-BDAD-D3C9-A6E359E45F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444444"/>
              </a:clrFrom>
              <a:clrTo>
                <a:srgbClr val="44444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7207" y="2522525"/>
            <a:ext cx="1363053" cy="1418462"/>
          </a:xfrm>
          <a:prstGeom prst="rect">
            <a:avLst/>
          </a:prstGeom>
        </p:spPr>
      </p:pic>
      <p:pic>
        <p:nvPicPr>
          <p:cNvPr id="27" name="Image 26" descr="Une image contenant objet astronomique, planète, sphère, Événement céleste&#10;&#10;Description générée automatiquement">
            <a:extLst>
              <a:ext uri="{FF2B5EF4-FFF2-40B4-BE49-F238E27FC236}">
                <a16:creationId xmlns:a16="http://schemas.microsoft.com/office/drawing/2014/main" id="{1813159E-6693-9F53-65B2-3898F8BEA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99" y="2635615"/>
            <a:ext cx="1173427" cy="11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F8665-CBC8-BEDF-3F76-10432550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Webgl</a:t>
            </a:r>
            <a:r>
              <a:rPr lang="fr-CH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4FBD36-8C56-FC0E-FF15-32D0B0B8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Web Graphics Library (bibliothèque de graphismes pour le Web)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fr-CH" dirty="0"/>
              <a:t>Traiter les graphiques sur un GPU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AEF991-A1EE-B172-7D24-C1CF25AD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10A3-85B1-4ECE-8598-C1215034DC3A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AE057A-A6DB-2A55-8252-E152DA8C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176443-47DB-2CA6-77C4-4071AB9F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661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7</a:t>
            </a:fld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65496568"/>
                  </p:ext>
                </p:extLst>
              </p:nvPr>
            </p:nvGraphicFramePr>
            <p:xfrm>
              <a:off x="7782314" y="1799197"/>
              <a:ext cx="1370688" cy="43595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0688" cy="4359548"/>
                    </a:xfrm>
                    <a:prstGeom prst="rect">
                      <a:avLst/>
                    </a:prstGeom>
                  </am3d:spPr>
                  <am3d:camera>
                    <am3d:pos x="0" y="0" z="51228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62" d="1000000"/>
                    <am3d:preTrans dx="-1" dy="0" dz="112806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06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Espace réservé du contenu 32">
                <a:extLst>
                  <a:ext uri="{FF2B5EF4-FFF2-40B4-BE49-F238E27FC236}">
                    <a16:creationId xmlns:a16="http://schemas.microsoft.com/office/drawing/2014/main" id="{043AB0B6-3930-54B7-1019-548E909A8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2314" y="1799197"/>
                <a:ext cx="1370688" cy="4359548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Point central de rotation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b="1" dirty="0"/>
              <a:t>Vitesse</a:t>
            </a:r>
            <a:r>
              <a:rPr lang="fr-CH" dirty="0"/>
              <a:t> = distance / temps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b="1" dirty="0"/>
              <a:t>Distance</a:t>
            </a:r>
            <a:r>
              <a:rPr lang="fr-CH" dirty="0"/>
              <a:t>  = </a:t>
            </a:r>
            <a:r>
              <a:rPr lang="it-IT" dirty="0"/>
              <a:t>Diamètre x π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b="1" dirty="0"/>
              <a:t>Temps</a:t>
            </a:r>
            <a:r>
              <a:rPr lang="it-IT" dirty="0"/>
              <a:t> = durée d’une orbite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dirty="0"/>
              <a:t>Deltatime </a:t>
            </a:r>
            <a:endParaRPr lang="fr-CH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385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04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Orbite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8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4" y="2226975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Orbite ovale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fr-CH" dirty="0"/>
              <a:t>Vitesse adaptative 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dirty="0"/>
              <a:t>Périhélie (plus près)</a:t>
            </a:r>
          </a:p>
          <a:p>
            <a:pPr marL="617982" lvl="1" indent="-361950">
              <a:buFont typeface="Arial" panose="020B0604020202020204" pitchFamily="34" charset="0"/>
              <a:buChar char="•"/>
            </a:pPr>
            <a:r>
              <a:rPr lang="fr-CH" dirty="0"/>
              <a:t>Aphélie (plus loin)</a:t>
            </a:r>
          </a:p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dirty="0"/>
              <a:t>Deltatime</a:t>
            </a:r>
            <a:endParaRPr lang="fr-CH" dirty="0"/>
          </a:p>
        </p:txBody>
      </p:sp>
      <p:pic>
        <p:nvPicPr>
          <p:cNvPr id="8" name="2023-06-05 15-03-14">
            <a:hlinkClick r:id="" action="ppaction://media"/>
            <a:extLst>
              <a:ext uri="{FF2B5EF4-FFF2-40B4-BE49-F238E27FC236}">
                <a16:creationId xmlns:a16="http://schemas.microsoft.com/office/drawing/2014/main" id="{9AA26DD2-4203-BFE9-AE37-F79E6794B0F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8975" y="1808831"/>
            <a:ext cx="6741031" cy="3791687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F4315D2-D8F5-4842-99F4-DF122B8AF024}"/>
              </a:ext>
            </a:extLst>
          </p:cNvPr>
          <p:cNvSpPr txBox="1"/>
          <p:nvPr/>
        </p:nvSpPr>
        <p:spPr>
          <a:xfrm>
            <a:off x="4876801" y="5669762"/>
            <a:ext cx="388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Youtube</a:t>
            </a:r>
            <a:r>
              <a:rPr lang="fr-CH" dirty="0"/>
              <a:t> : </a:t>
            </a:r>
            <a:r>
              <a:rPr lang="fr-CH" dirty="0">
                <a:hlinkClick r:id="rId6"/>
              </a:rPr>
              <a:t>Les lois de Kepler, </a:t>
            </a:r>
            <a:r>
              <a:rPr lang="fr-CH" dirty="0" err="1">
                <a:hlinkClick r:id="rId6"/>
              </a:rPr>
              <a:t>ScienceClic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607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21489-EA93-FBE4-0B19-49F73476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Animation des modèles</a:t>
            </a:r>
            <a:br>
              <a:rPr lang="fr-CH" dirty="0"/>
            </a:br>
            <a:r>
              <a:rPr lang="fr-CH" sz="4400" dirty="0"/>
              <a:t>Rotation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AD102B-B5C2-5F0D-A4E8-DB470C97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0DC97-B93D-4811-8BC2-6AFBB4B12DB1}" type="datetime1">
              <a:rPr lang="fr-CH" smtClean="0"/>
              <a:t>06.06.2023</a:t>
            </a:fld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7430B-5C31-7F92-FB26-AB970FD6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Mikael Juillet</a:t>
            </a:r>
            <a:endParaRPr lang="fr-CH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048EFB-A96F-3FE2-AD84-CF9E4A78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4CB1-0967-4D56-AF3B-663ED75B102D}" type="slidenum">
              <a:rPr lang="fr-CH" smtClean="0"/>
              <a:t>9</a:t>
            </a:fld>
            <a:endParaRPr lang="fr-CH" dirty="0"/>
          </a:p>
        </p:txBody>
      </p:sp>
      <p:sp>
        <p:nvSpPr>
          <p:cNvPr id="35" name="Espace réservé du contenu 34">
            <a:extLst>
              <a:ext uri="{FF2B5EF4-FFF2-40B4-BE49-F238E27FC236}">
                <a16:creationId xmlns:a16="http://schemas.microsoft.com/office/drawing/2014/main" id="{A631A186-B0F1-757A-AF8E-E4DFC7FB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2157731"/>
            <a:ext cx="4663440" cy="3767328"/>
          </a:xfrm>
        </p:spPr>
        <p:txBody>
          <a:bodyPr/>
          <a:lstStyle/>
          <a:p>
            <a:pPr marL="361950" indent="-361950">
              <a:buFont typeface="Arial" panose="020B0604020202020204" pitchFamily="34" charset="0"/>
              <a:buChar char="•"/>
            </a:pPr>
            <a:r>
              <a:rPr lang="it-IT" dirty="0"/>
              <a:t>Deltatime </a:t>
            </a:r>
            <a:endParaRPr lang="fr-CH" dirty="0"/>
          </a:p>
          <a:p>
            <a:pPr marL="361950" indent="-361950">
              <a:buFont typeface="Arial" panose="020B0604020202020204" pitchFamily="34" charset="0"/>
              <a:buChar char="•"/>
            </a:pPr>
            <a:endParaRPr lang="fr-CH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015996786"/>
                  </p:ext>
                </p:extLst>
              </p:nvPr>
            </p:nvGraphicFramePr>
            <p:xfrm>
              <a:off x="6096000" y="1833050"/>
              <a:ext cx="4662487" cy="37671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62487" cy="37671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95" d="1000000"/>
                    <am3d:preTrans dx="-1216821" dy="-1216821" dz="121682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6591" ay="-2734358" az="107475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01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Espace réservé du contenu 9" descr="S orbital">
                <a:extLst>
                  <a:ext uri="{FF2B5EF4-FFF2-40B4-BE49-F238E27FC236}">
                    <a16:creationId xmlns:a16="http://schemas.microsoft.com/office/drawing/2014/main" id="{562C3C61-525D-D9D9-35DC-227BB8BA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833050"/>
                <a:ext cx="4662487" cy="37671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79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étropolitain">
  <a:themeElements>
    <a:clrScheme name="Personnalisé 2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000F2E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Métropolitain</Template>
  <TotalTime>802</TotalTime>
  <Words>348</Words>
  <Application>Microsoft Office PowerPoint</Application>
  <PresentationFormat>Grand écran</PresentationFormat>
  <Paragraphs>136</Paragraphs>
  <Slides>15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Métropolitain</vt:lpstr>
      <vt:lpstr>Stellarmap</vt:lpstr>
      <vt:lpstr>Présentation PowerPoint</vt:lpstr>
      <vt:lpstr>Le projet et ses objectifs </vt:lpstr>
      <vt:lpstr>Les technologies</vt:lpstr>
      <vt:lpstr>Les technologies Three.js </vt:lpstr>
      <vt:lpstr>Webgl </vt:lpstr>
      <vt:lpstr>Animation des modèles Orbite</vt:lpstr>
      <vt:lpstr>Animation des modèles Orbite</vt:lpstr>
      <vt:lpstr>Animation des modèles Rotation</vt:lpstr>
      <vt:lpstr>Changement de vitesse</vt:lpstr>
      <vt:lpstr>Informations des planètes</vt:lpstr>
      <vt:lpstr>Objectifs atteints/non atteints</vt:lpstr>
      <vt:lpstr>Améliorations futures</vt:lpstr>
      <vt:lpstr>Mon ressenti </vt:lpstr>
      <vt:lpstr>Questions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Stellarmap</dc:title>
  <dc:creator>JUILLET Mikael</dc:creator>
  <cp:lastModifiedBy>JUILLET Mikael</cp:lastModifiedBy>
  <cp:revision>51</cp:revision>
  <dcterms:created xsi:type="dcterms:W3CDTF">2023-06-05T06:08:54Z</dcterms:created>
  <dcterms:modified xsi:type="dcterms:W3CDTF">2023-06-06T11:34:47Z</dcterms:modified>
</cp:coreProperties>
</file>